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192" y="192"/>
      </p:cViewPr>
      <p:guideLst>
        <p:guide orient="horz" pos="3969"/>
        <p:guide pos="57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</TotalTime>
  <Words>1453</Words>
  <Application>Microsoft Macintosh PowerPoint</Application>
  <PresentationFormat>Personalizar</PresentationFormat>
  <Paragraphs>118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Calibri Light</vt:lpstr>
      <vt:lpstr>Tema do Office</vt:lpstr>
      <vt:lpstr>Cara-a-cara</vt:lpstr>
      <vt:lpstr>Introdução</vt:lpstr>
      <vt:lpstr>Instruções- Jogo Físico</vt:lpstr>
      <vt:lpstr>Apresentação do PowerPoint</vt:lpstr>
      <vt:lpstr>Instruções- versão digital</vt:lpstr>
      <vt:lpstr>Apresentação do PowerPoint</vt:lpstr>
      <vt:lpstr>Referências das imagens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</dc:creator>
  <cp:lastModifiedBy>Marcos Santos</cp:lastModifiedBy>
  <cp:revision>112</cp:revision>
  <cp:lastPrinted>2020-12-06T16:44:01Z</cp:lastPrinted>
  <dcterms:created xsi:type="dcterms:W3CDTF">2020-12-06T13:38:44Z</dcterms:created>
  <dcterms:modified xsi:type="dcterms:W3CDTF">2021-11-24T20:02:35Z</dcterms:modified>
</cp:coreProperties>
</file>